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94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9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58" autoAdjust="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Jonsson" userId="7780c5a0-17d0-4c31-841f-7bc3547349d5" providerId="ADAL" clId="{25575F34-2D69-43C7-BFE8-2396A6D0582B}"/>
    <pc:docChg chg="custSel modSld">
      <pc:chgData name="Anna Jonsson" userId="7780c5a0-17d0-4c31-841f-7bc3547349d5" providerId="ADAL" clId="{25575F34-2D69-43C7-BFE8-2396A6D0582B}" dt="2024-03-08T12:55:18.753" v="16" actId="20577"/>
      <pc:docMkLst>
        <pc:docMk/>
      </pc:docMkLst>
      <pc:sldChg chg="delSp modSp mod">
        <pc:chgData name="Anna Jonsson" userId="7780c5a0-17d0-4c31-841f-7bc3547349d5" providerId="ADAL" clId="{25575F34-2D69-43C7-BFE8-2396A6D0582B}" dt="2024-03-08T12:55:18.753" v="16" actId="20577"/>
        <pc:sldMkLst>
          <pc:docMk/>
          <pc:sldMk cId="1935799303" sldId="949"/>
        </pc:sldMkLst>
        <pc:spChg chg="mod">
          <ac:chgData name="Anna Jonsson" userId="7780c5a0-17d0-4c31-841f-7bc3547349d5" providerId="ADAL" clId="{25575F34-2D69-43C7-BFE8-2396A6D0582B}" dt="2024-03-08T12:55:03.514" v="5" actId="20577"/>
          <ac:spMkLst>
            <pc:docMk/>
            <pc:sldMk cId="1935799303" sldId="949"/>
            <ac:spMk id="26" creationId="{EE961293-66BF-4EBE-D9FD-FA51A0AE1D09}"/>
          </ac:spMkLst>
        </pc:spChg>
        <pc:spChg chg="del">
          <ac:chgData name="Anna Jonsson" userId="7780c5a0-17d0-4c31-841f-7bc3547349d5" providerId="ADAL" clId="{25575F34-2D69-43C7-BFE8-2396A6D0582B}" dt="2024-02-20T06:49:25.793" v="0" actId="478"/>
          <ac:spMkLst>
            <pc:docMk/>
            <pc:sldMk cId="1935799303" sldId="949"/>
            <ac:spMk id="27" creationId="{81176E1B-CBE0-824C-E511-4DDB959E85D0}"/>
          </ac:spMkLst>
        </pc:spChg>
        <pc:spChg chg="del">
          <ac:chgData name="Anna Jonsson" userId="7780c5a0-17d0-4c31-841f-7bc3547349d5" providerId="ADAL" clId="{25575F34-2D69-43C7-BFE8-2396A6D0582B}" dt="2024-03-08T12:55:08.753" v="6" actId="478"/>
          <ac:spMkLst>
            <pc:docMk/>
            <pc:sldMk cId="1935799303" sldId="949"/>
            <ac:spMk id="36" creationId="{6E07C4AA-BE29-CFB5-7791-6C33AA72BCE7}"/>
          </ac:spMkLst>
        </pc:spChg>
        <pc:spChg chg="mod">
          <ac:chgData name="Anna Jonsson" userId="7780c5a0-17d0-4c31-841f-7bc3547349d5" providerId="ADAL" clId="{25575F34-2D69-43C7-BFE8-2396A6D0582B}" dt="2024-03-08T12:55:18.753" v="16" actId="20577"/>
          <ac:spMkLst>
            <pc:docMk/>
            <pc:sldMk cId="1935799303" sldId="949"/>
            <ac:spMk id="37" creationId="{B6B2B184-3BAC-620E-9763-FA057DDAC636}"/>
          </ac:spMkLst>
        </pc:spChg>
      </pc:sldChg>
    </pc:docChg>
  </pc:docChgLst>
  <pc:docChgLst>
    <pc:chgData name="Anna Jonsson" userId="7780c5a0-17d0-4c31-841f-7bc3547349d5" providerId="ADAL" clId="{E70BA5E9-4C8D-4C83-90DD-EDBB44F8CAB9}"/>
    <pc:docChg chg="delSld modSld modSection">
      <pc:chgData name="Anna Jonsson" userId="7780c5a0-17d0-4c31-841f-7bc3547349d5" providerId="ADAL" clId="{E70BA5E9-4C8D-4C83-90DD-EDBB44F8CAB9}" dt="2023-12-12T09:36:51.117" v="3" actId="20577"/>
      <pc:docMkLst>
        <pc:docMk/>
      </pc:docMkLst>
      <pc:sldChg chg="del">
        <pc:chgData name="Anna Jonsson" userId="7780c5a0-17d0-4c31-841f-7bc3547349d5" providerId="ADAL" clId="{E70BA5E9-4C8D-4C83-90DD-EDBB44F8CAB9}" dt="2023-12-12T09:36:17.311" v="0" actId="2696"/>
        <pc:sldMkLst>
          <pc:docMk/>
          <pc:sldMk cId="3289012044" sldId="276"/>
        </pc:sldMkLst>
      </pc:sldChg>
      <pc:sldChg chg="del">
        <pc:chgData name="Anna Jonsson" userId="7780c5a0-17d0-4c31-841f-7bc3547349d5" providerId="ADAL" clId="{E70BA5E9-4C8D-4C83-90DD-EDBB44F8CAB9}" dt="2023-12-12T09:36:20.885" v="1" actId="2696"/>
        <pc:sldMkLst>
          <pc:docMk/>
          <pc:sldMk cId="2663957693" sldId="301"/>
        </pc:sldMkLst>
      </pc:sldChg>
      <pc:sldChg chg="modSp mod">
        <pc:chgData name="Anna Jonsson" userId="7780c5a0-17d0-4c31-841f-7bc3547349d5" providerId="ADAL" clId="{E70BA5E9-4C8D-4C83-90DD-EDBB44F8CAB9}" dt="2023-12-12T09:36:51.117" v="3" actId="20577"/>
        <pc:sldMkLst>
          <pc:docMk/>
          <pc:sldMk cId="1935799303" sldId="949"/>
        </pc:sldMkLst>
        <pc:spChg chg="mod">
          <ac:chgData name="Anna Jonsson" userId="7780c5a0-17d0-4c31-841f-7bc3547349d5" providerId="ADAL" clId="{E70BA5E9-4C8D-4C83-90DD-EDBB44F8CAB9}" dt="2023-12-12T09:36:51.117" v="3" actId="20577"/>
          <ac:spMkLst>
            <pc:docMk/>
            <pc:sldMk cId="1935799303" sldId="949"/>
            <ac:spMk id="28" creationId="{7D604B84-8463-543C-BB3B-3829E828CFE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366CF97-9FAE-4B4E-AA1C-0928F052A7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739EC83-D714-44D5-B636-BFE5851FFA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CC80D-7F96-4F86-8C23-A1E1D3C47A3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361A209-B96D-43F4-9168-D0961C73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0DC6ADE-7675-4480-8558-CBF1AADF2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5B9E5-501E-4238-9776-82CB90145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703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BD435-651F-4DA5-87A1-01EAA9683C5D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0260-F2A3-4360-BD0C-CA53E6A3D5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58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148" y="1474881"/>
            <a:ext cx="7067705" cy="1320954"/>
          </a:xfrm>
        </p:spPr>
        <p:txBody>
          <a:bodyPr anchor="b" anchorCtr="0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C380824-C7B0-4BE7-91CA-AF79DCCB8B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0411" y="4839993"/>
            <a:ext cx="2052000" cy="1434408"/>
          </a:xfrm>
          <a:prstGeom prst="rect">
            <a:avLst/>
          </a:prstGeo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D8E8DB2-F7CB-4620-AC4A-7BB5135BCD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62225" y="2971044"/>
            <a:ext cx="7067550" cy="1154112"/>
          </a:xfrm>
        </p:spPr>
        <p:txBody>
          <a:bodyPr/>
          <a:lstStyle>
            <a:lvl1pPr algn="ctr"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Klicka om du vill redigera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å blå bakgrund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718E2D29-29A2-4DCF-8AA8-8EB99DAE5A13}"/>
              </a:ext>
            </a:extLst>
          </p:cNvPr>
          <p:cNvSpPr/>
          <p:nvPr userDrawn="1"/>
        </p:nvSpPr>
        <p:spPr>
          <a:xfrm>
            <a:off x="227013" y="225425"/>
            <a:ext cx="5817744" cy="640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dirty="0" err="1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3" y="540000"/>
            <a:ext cx="5106639" cy="9111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1AF6436-5F3D-489D-9822-890913E17E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998" y="1658339"/>
            <a:ext cx="5106639" cy="46154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0400" y="230981"/>
            <a:ext cx="5824588" cy="6401594"/>
          </a:xfrm>
        </p:spPr>
        <p:txBody>
          <a:bodyPr lIns="108000" tIns="7200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001481" y="463067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9DE3FF5A-A52C-4EBE-81E0-6E4480CC9F3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196" y="6379473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6771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å grön bakgrund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718E2D29-29A2-4DCF-8AA8-8EB99DAE5A13}"/>
              </a:ext>
            </a:extLst>
          </p:cNvPr>
          <p:cNvSpPr/>
          <p:nvPr userDrawn="1"/>
        </p:nvSpPr>
        <p:spPr>
          <a:xfrm>
            <a:off x="227013" y="225425"/>
            <a:ext cx="5817744" cy="6401594"/>
          </a:xfrm>
          <a:prstGeom prst="rect">
            <a:avLst/>
          </a:prstGeom>
          <a:solidFill>
            <a:schemeClr val="accent3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dirty="0" err="1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3" y="540000"/>
            <a:ext cx="5106639" cy="9111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1AF6436-5F3D-489D-9822-890913E17E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998" y="1658339"/>
            <a:ext cx="5106639" cy="46154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0400" y="230981"/>
            <a:ext cx="5824588" cy="6401594"/>
          </a:xfrm>
        </p:spPr>
        <p:txBody>
          <a:bodyPr lIns="108000" tIns="7200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001481" y="463067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9DE3FF5A-A52C-4EBE-81E0-6E4480CC9F3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196" y="6379473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70713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396" y="3832860"/>
            <a:ext cx="5817600" cy="2629678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75" y="239939"/>
            <a:ext cx="11125200" cy="51976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-720451" y="5149744"/>
            <a:ext cx="2232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895D7F6E-5200-461C-B4D4-0AFDC0E4B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40400" y="926588"/>
            <a:ext cx="5824588" cy="5535950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BD90581-D264-4E18-AD7A-0D30A3F767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10101837" y="4563654"/>
            <a:ext cx="3393963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15" name="Platshållare för bild 5">
            <a:extLst>
              <a:ext uri="{FF2B5EF4-FFF2-40B4-BE49-F238E27FC236}">
                <a16:creationId xmlns:a16="http://schemas.microsoft.com/office/drawing/2014/main" id="{97A93A76-6F57-47AF-8DAF-F3F2BF925C7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31396" y="926588"/>
            <a:ext cx="5817600" cy="2629678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Platshållare för text 11">
            <a:extLst>
              <a:ext uri="{FF2B5EF4-FFF2-40B4-BE49-F238E27FC236}">
                <a16:creationId xmlns:a16="http://schemas.microsoft.com/office/drawing/2014/main" id="{EA1FBA16-E672-4433-8C2F-BA47BA0CF8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-724835" y="2243472"/>
            <a:ext cx="2232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432421-9A35-41F2-8D6A-0A47F119F7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1395" y="3589132"/>
            <a:ext cx="58176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7" name="Platshållare för text 3">
            <a:extLst>
              <a:ext uri="{FF2B5EF4-FFF2-40B4-BE49-F238E27FC236}">
                <a16:creationId xmlns:a16="http://schemas.microsoft.com/office/drawing/2014/main" id="{C61145B8-D8B9-4DE3-8821-07D8CCDFEAD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1395" y="6491536"/>
            <a:ext cx="58176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38389DF3-F4A2-4631-9883-F7BB012A40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40399" y="6491536"/>
            <a:ext cx="58248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56120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bilder med bild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5">
            <a:extLst>
              <a:ext uri="{FF2B5EF4-FFF2-40B4-BE49-F238E27FC236}">
                <a16:creationId xmlns:a16="http://schemas.microsoft.com/office/drawing/2014/main" id="{B00E48C6-32D2-4B31-818A-55EC45D788B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40399" y="920802"/>
            <a:ext cx="5817600" cy="2629678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bild 5">
            <a:extLst>
              <a:ext uri="{FF2B5EF4-FFF2-40B4-BE49-F238E27FC236}">
                <a16:creationId xmlns:a16="http://schemas.microsoft.com/office/drawing/2014/main" id="{5B3A34B5-1956-46C3-A2AE-4B7E90B8ED1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40399" y="3827074"/>
            <a:ext cx="5817600" cy="2635639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396" y="3832860"/>
            <a:ext cx="5817600" cy="2629678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75" y="239939"/>
            <a:ext cx="11125200" cy="51976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-720451" y="5149744"/>
            <a:ext cx="2232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15" name="Platshållare för bild 5">
            <a:extLst>
              <a:ext uri="{FF2B5EF4-FFF2-40B4-BE49-F238E27FC236}">
                <a16:creationId xmlns:a16="http://schemas.microsoft.com/office/drawing/2014/main" id="{97A93A76-6F57-47AF-8DAF-F3F2BF925C7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31396" y="926588"/>
            <a:ext cx="5817600" cy="2629678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Platshållare för text 11">
            <a:extLst>
              <a:ext uri="{FF2B5EF4-FFF2-40B4-BE49-F238E27FC236}">
                <a16:creationId xmlns:a16="http://schemas.microsoft.com/office/drawing/2014/main" id="{EA1FBA16-E672-4433-8C2F-BA47BA0CF8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-724835" y="2243472"/>
            <a:ext cx="2232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432421-9A35-41F2-8D6A-0A47F119F7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1395" y="3589132"/>
            <a:ext cx="58176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7" name="Platshållare för text 3">
            <a:extLst>
              <a:ext uri="{FF2B5EF4-FFF2-40B4-BE49-F238E27FC236}">
                <a16:creationId xmlns:a16="http://schemas.microsoft.com/office/drawing/2014/main" id="{C61145B8-D8B9-4DE3-8821-07D8CCDFEAD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1395" y="6491536"/>
            <a:ext cx="58176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4" name="Platshållare för text 11">
            <a:extLst>
              <a:ext uri="{FF2B5EF4-FFF2-40B4-BE49-F238E27FC236}">
                <a16:creationId xmlns:a16="http://schemas.microsoft.com/office/drawing/2014/main" id="{ABD3A806-FAE3-409B-9182-0A355CAB00B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10678493" y="5138849"/>
            <a:ext cx="2232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20" name="Platshållare för text 11">
            <a:extLst>
              <a:ext uri="{FF2B5EF4-FFF2-40B4-BE49-F238E27FC236}">
                <a16:creationId xmlns:a16="http://schemas.microsoft.com/office/drawing/2014/main" id="{D9A80459-6B77-433A-8906-6E52E6A502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rot="16200000">
            <a:off x="10678493" y="2237686"/>
            <a:ext cx="2232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21" name="Platshållare för text 3">
            <a:extLst>
              <a:ext uri="{FF2B5EF4-FFF2-40B4-BE49-F238E27FC236}">
                <a16:creationId xmlns:a16="http://schemas.microsoft.com/office/drawing/2014/main" id="{165061F7-3A77-4F2B-B801-94287B2B98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40399" y="3589132"/>
            <a:ext cx="58176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2" name="Platshållare för text 3">
            <a:extLst>
              <a:ext uri="{FF2B5EF4-FFF2-40B4-BE49-F238E27FC236}">
                <a16:creationId xmlns:a16="http://schemas.microsoft.com/office/drawing/2014/main" id="{E07AB551-0A90-4A3E-9AF1-C9F87C221B9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40399" y="6491536"/>
            <a:ext cx="5817600" cy="183596"/>
          </a:xfrm>
        </p:spPr>
        <p:txBody>
          <a:bodyPr/>
          <a:lstStyle>
            <a:lvl1pPr>
              <a:buFontTx/>
              <a:buNone/>
              <a:defRPr sz="1000"/>
            </a:lvl1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951608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0C2DE53-7A1C-4CF6-809A-00C9ABA3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540000"/>
            <a:ext cx="11148667" cy="91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BE7A46F-834C-422F-9E91-681F5C8505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400" y="1660904"/>
            <a:ext cx="11125200" cy="4615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2633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på lju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1D20CCC-52A8-4B45-9F7A-B63375558291}"/>
              </a:ext>
            </a:extLst>
          </p:cNvPr>
          <p:cNvSpPr/>
          <p:nvPr userDrawn="1"/>
        </p:nvSpPr>
        <p:spPr bwMode="hidden">
          <a:xfrm>
            <a:off x="227013" y="225424"/>
            <a:ext cx="11737976" cy="6407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540000"/>
            <a:ext cx="11148667" cy="522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7302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540000"/>
            <a:ext cx="11148667" cy="522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1E68D0C-8062-44D3-A8E3-442C09D6B6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12" y="2342168"/>
            <a:ext cx="3106576" cy="217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65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or efter denna tillhör ej ma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B3A0F22-6B27-4D39-99B4-0D78FBAAA124}"/>
              </a:ext>
            </a:extLst>
          </p:cNvPr>
          <p:cNvSpPr txBox="1"/>
          <p:nvPr userDrawn="1"/>
        </p:nvSpPr>
        <p:spPr>
          <a:xfrm>
            <a:off x="1985749" y="2718036"/>
            <a:ext cx="822050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v-SE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Sidor efter denna tillhör ej mallen.</a:t>
            </a:r>
          </a:p>
          <a:p>
            <a:pPr algn="ctr">
              <a:lnSpc>
                <a:spcPct val="90000"/>
              </a:lnSpc>
            </a:pPr>
            <a:r>
              <a:rPr lang="sv-SE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Byt istället till en layout </a:t>
            </a:r>
          </a:p>
          <a:p>
            <a:pPr algn="ctr">
              <a:lnSpc>
                <a:spcPct val="90000"/>
              </a:lnSpc>
            </a:pPr>
            <a:r>
              <a:rPr lang="sv-SE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innan denna sida.</a:t>
            </a:r>
          </a:p>
        </p:txBody>
      </p:sp>
    </p:spTree>
    <p:extLst>
      <p:ext uri="{BB962C8B-B14F-4D97-AF65-F5344CB8AC3E}">
        <p14:creationId xmlns:p14="http://schemas.microsoft.com/office/powerpoint/2010/main" val="25012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med bild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147" y="1474881"/>
            <a:ext cx="7067705" cy="1320954"/>
          </a:xfrm>
        </p:spPr>
        <p:txBody>
          <a:bodyPr anchor="b" anchorCtr="0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C380824-C7B0-4BE7-91CA-AF79DCCB8B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70411" y="4839993"/>
            <a:ext cx="2052000" cy="143440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B026281-4DA0-4310-BD55-CE5A6436016F}"/>
              </a:ext>
            </a:extLst>
          </p:cNvPr>
          <p:cNvSpPr txBox="1"/>
          <p:nvPr userDrawn="1"/>
        </p:nvSpPr>
        <p:spPr>
          <a:xfrm>
            <a:off x="0" y="-347875"/>
            <a:ext cx="1219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bakgrundsbild – 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Högerklicka på tomt utrymme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Välj Formatera bakgrund/Fyllning/Bild eller strukturfyllning och välj önskad bild.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" name="Platshållare för text 11">
            <a:extLst>
              <a:ext uri="{FF2B5EF4-FFF2-40B4-BE49-F238E27FC236}">
                <a16:creationId xmlns:a16="http://schemas.microsoft.com/office/drawing/2014/main" id="{50EFA57A-3ACF-47E9-8276-BFDF9B9B7E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0226513" y="486472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295196C-82BC-4C72-A572-C2D00BFEE7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62225" y="2971044"/>
            <a:ext cx="7067550" cy="1154112"/>
          </a:xfrm>
        </p:spPr>
        <p:txBody>
          <a:bodyPr/>
          <a:lstStyle>
            <a:lvl1pPr algn="ctr">
              <a:buFontTx/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Klicka om du vill redigera mall för underrubrikformat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97B8B6D8-A811-42AE-B2C5-7BE9092BE9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2" y="6603999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04495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148" y="2230253"/>
            <a:ext cx="7067705" cy="1320954"/>
          </a:xfrm>
        </p:spPr>
        <p:txBody>
          <a:bodyPr anchor="t" anchorCtr="0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C88D067-56DE-487D-B86E-968ABF3A3C11}"/>
              </a:ext>
            </a:extLst>
          </p:cNvPr>
          <p:cNvSpPr txBox="1"/>
          <p:nvPr userDrawn="1"/>
        </p:nvSpPr>
        <p:spPr>
          <a:xfrm>
            <a:off x="0" y="-347875"/>
            <a:ext cx="1219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färg på bakgrunden – 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Högerklicka på tomt utrymme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Välj Formatera bakgrund/Fyllning/Hel fyllning och välj en av de sex färgerna längst upp till höger (dekorfärg 1-6).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230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större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540000"/>
            <a:ext cx="345006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2B0F7AA-07AA-4D38-B5A1-61831D054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998" y="2066925"/>
            <a:ext cx="3420000" cy="4206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00563" y="230981"/>
            <a:ext cx="7464425" cy="6401594"/>
          </a:xfrm>
        </p:spPr>
        <p:txBody>
          <a:bodyPr lIns="108000" tIns="7200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001481" y="463067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EB9D1B11-A99E-4034-81BC-BAAE7A54FF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4658" y="6379473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26000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3" y="540000"/>
            <a:ext cx="5136704" cy="91111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2B0F7AA-07AA-4D38-B5A1-61831D054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998" y="1658339"/>
            <a:ext cx="5106639" cy="46154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0400" y="230981"/>
            <a:ext cx="5824588" cy="6401594"/>
          </a:xfrm>
        </p:spPr>
        <p:txBody>
          <a:bodyPr lIns="108000" tIns="7200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001481" y="463067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626FEC9C-6482-4EFB-A48F-5BD691EA7D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55827" y="6381061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83695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pbild med fyra text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013" y="230981"/>
            <a:ext cx="11737975" cy="2682000"/>
          </a:xfrm>
        </p:spPr>
        <p:txBody>
          <a:bodyPr lIns="108000" tIns="7200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3223566"/>
            <a:ext cx="11148667" cy="51976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2B0F7AA-07AA-4D38-B5A1-61831D054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3959916"/>
            <a:ext cx="2520000" cy="23138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667481" y="1574264"/>
            <a:ext cx="2268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E5E2261E-B97C-49AF-A198-F16DCCC96F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01800" y="3959916"/>
            <a:ext cx="2520000" cy="23138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1AD41C81-F25D-487B-8245-59CD409F0F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70200" y="3959916"/>
            <a:ext cx="2520000" cy="23138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8">
            <a:extLst>
              <a:ext uri="{FF2B5EF4-FFF2-40B4-BE49-F238E27FC236}">
                <a16:creationId xmlns:a16="http://schemas.microsoft.com/office/drawing/2014/main" id="{919FA74D-EB6A-4539-B7DB-9FB1AD0C28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38600" y="3959916"/>
            <a:ext cx="2520000" cy="23138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text 11">
            <a:extLst>
              <a:ext uri="{FF2B5EF4-FFF2-40B4-BE49-F238E27FC236}">
                <a16:creationId xmlns:a16="http://schemas.microsoft.com/office/drawing/2014/main" id="{FC71B677-EBC4-4F97-A9C5-61934D411C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1701" y="2662430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65259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utfallande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51600" cy="3902400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4217478"/>
            <a:ext cx="11148667" cy="51976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2B0F7AA-07AA-4D38-B5A1-61831D054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4959203"/>
            <a:ext cx="11124000" cy="131459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-1599536" y="1938790"/>
            <a:ext cx="3528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895D7F6E-5200-461C-B4D4-0AFDC0E4B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40400" y="0"/>
            <a:ext cx="6051600" cy="3902400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BD90581-D264-4E18-AD7A-0D30A3F767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10264154" y="1938789"/>
            <a:ext cx="3528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</p:spTree>
    <p:extLst>
      <p:ext uri="{BB962C8B-B14F-4D97-AF65-F5344CB8AC3E}">
        <p14:creationId xmlns:p14="http://schemas.microsoft.com/office/powerpoint/2010/main" val="71372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50999" cy="6858000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-1635536" y="486472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895D7F6E-5200-461C-B4D4-0AFDC0E4B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40400" y="0"/>
            <a:ext cx="6051600" cy="6858000"/>
          </a:xfrm>
        </p:spPr>
        <p:txBody>
          <a:bodyPr lIns="108000" tIns="72000" rIns="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A900F57D-1CEB-41DA-A144-D3490F74BA8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10226513" y="486472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</p:spTree>
    <p:extLst>
      <p:ext uri="{BB962C8B-B14F-4D97-AF65-F5344CB8AC3E}">
        <p14:creationId xmlns:p14="http://schemas.microsoft.com/office/powerpoint/2010/main" val="40448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text på mörk bakgrund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2B0F7AA-07AA-4D38-B5A1-61831D054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ltGray">
          <a:xfrm>
            <a:off x="227013" y="225425"/>
            <a:ext cx="5817745" cy="6401594"/>
          </a:xfrm>
          <a:solidFill>
            <a:schemeClr val="accent2"/>
          </a:solidFill>
        </p:spPr>
        <p:txBody>
          <a:bodyPr lIns="313200" tIns="1429200" rIns="396000" bIns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509933" y="540000"/>
            <a:ext cx="5106639" cy="9111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188FBF4F-C3EA-4732-885B-32CB8B3CD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0400" y="230981"/>
            <a:ext cx="5824588" cy="6401594"/>
          </a:xfrm>
        </p:spPr>
        <p:txBody>
          <a:bodyPr lIns="108000" tIns="72000"/>
          <a:lstStyle>
            <a:lvl1pPr>
              <a:buFontTx/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B572C1EC-2F6F-4529-89E5-AC05CCC7C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001481" y="4630672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Fotobyline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33634CC-8D97-4A78-B5A3-DC6B5E3DD75C}"/>
              </a:ext>
            </a:extLst>
          </p:cNvPr>
          <p:cNvSpPr txBox="1"/>
          <p:nvPr userDrawn="1"/>
        </p:nvSpPr>
        <p:spPr>
          <a:xfrm>
            <a:off x="0" y="-347875"/>
            <a:ext cx="1219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ändra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färg på plattan – Markera plattan, h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ögerklicka och välj Formatera figur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/Fyllning/Hel fyllning och välj en av de sex färgerna längst upp till höger (dekorfärg 1-6).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5DA91C2F-3C4E-454B-A1EC-2AA9992C84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196" y="6379473"/>
            <a:ext cx="3600000" cy="135732"/>
          </a:xfrm>
        </p:spPr>
        <p:txBody>
          <a:bodyPr>
            <a:noAutofit/>
          </a:bodyPr>
          <a:lstStyle>
            <a:lvl1pPr algn="l">
              <a:buFontTx/>
              <a:buNone/>
              <a:defRPr sz="10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24428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32" y="540000"/>
            <a:ext cx="11148667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998" y="2066925"/>
            <a:ext cx="11118602" cy="42068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6</a:t>
            </a:r>
          </a:p>
          <a:p>
            <a:pPr lvl="6"/>
            <a:r>
              <a:rPr lang="sv-SE" dirty="0"/>
              <a:t>Nivå 7</a:t>
            </a:r>
          </a:p>
          <a:p>
            <a:pPr lvl="7"/>
            <a:r>
              <a:rPr lang="sv-SE" dirty="0"/>
              <a:t>Nivå 8</a:t>
            </a:r>
          </a:p>
          <a:p>
            <a:pPr lvl="8"/>
            <a:r>
              <a:rPr lang="sv-SE" dirty="0"/>
              <a:t>Nivå 9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02130" y="6640447"/>
            <a:ext cx="799200" cy="147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FD403CD0-842C-4BCD-83D3-BB78B185EE38}" type="datetimeFigureOut">
              <a:rPr lang="sv-SE" smtClean="0"/>
              <a:pPr algn="l"/>
              <a:t>2024-03-08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0380" y="6640447"/>
            <a:ext cx="4932000" cy="147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6652" y="6640446"/>
            <a:ext cx="655200" cy="147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70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5" r:id="rId9"/>
    <p:sldLayoutId id="2147483666" r:id="rId10"/>
    <p:sldLayoutId id="2147483674" r:id="rId11"/>
    <p:sldLayoutId id="2147483667" r:id="rId12"/>
    <p:sldLayoutId id="2147483668" r:id="rId13"/>
    <p:sldLayoutId id="2147483675" r:id="rId14"/>
    <p:sldLayoutId id="2147483671" r:id="rId15"/>
    <p:sldLayoutId id="2147483654" r:id="rId16"/>
    <p:sldLayoutId id="2147483655" r:id="rId17"/>
    <p:sldLayoutId id="2147483669" r:id="rId18"/>
    <p:sldLayoutId id="2147483672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512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728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944000" indent="-216000" algn="l" defTabSz="914400" rtl="0" eaLnBrk="1" latinLnBrk="0" hangingPunct="1">
        <a:lnSpc>
          <a:spcPct val="110000"/>
        </a:lnSpc>
        <a:spcBef>
          <a:spcPts val="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pos="7344" userDrawn="1">
          <p15:clr>
            <a:srgbClr val="F26B43"/>
          </p15:clr>
        </p15:guide>
        <p15:guide id="5" pos="7537" userDrawn="1">
          <p15:clr>
            <a:srgbClr val="F26B43"/>
          </p15:clr>
        </p15:guide>
        <p15:guide id="6" pos="143" userDrawn="1">
          <p15:clr>
            <a:srgbClr val="F26B43"/>
          </p15:clr>
        </p15:guide>
        <p15:guide id="7" orient="horz" pos="142" userDrawn="1">
          <p15:clr>
            <a:srgbClr val="F26B43"/>
          </p15:clr>
        </p15:guide>
        <p15:guide id="8" orient="horz" pos="4178" userDrawn="1">
          <p15:clr>
            <a:srgbClr val="F26B43"/>
          </p15:clr>
        </p15:guide>
        <p15:guide id="9" orient="horz" pos="39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ruta 36">
            <a:extLst>
              <a:ext uri="{FF2B5EF4-FFF2-40B4-BE49-F238E27FC236}">
                <a16:creationId xmlns:a16="http://schemas.microsoft.com/office/drawing/2014/main" id="{B6B2B184-3BAC-620E-9763-FA057DDAC636}"/>
              </a:ext>
            </a:extLst>
          </p:cNvPr>
          <p:cNvSpPr txBox="1"/>
          <p:nvPr/>
        </p:nvSpPr>
        <p:spPr>
          <a:xfrm>
            <a:off x="7929469" y="6180609"/>
            <a:ext cx="1603420" cy="461665"/>
          </a:xfrm>
          <a:prstGeom prst="borderCallout1">
            <a:avLst>
              <a:gd name="adj1" fmla="val 56761"/>
              <a:gd name="adj2" fmla="val 62"/>
              <a:gd name="adj3" fmla="val -58419"/>
              <a:gd name="adj4" fmla="val -38251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>
                <a:solidFill>
                  <a:schemeClr val="tx1"/>
                </a:solidFill>
              </a:rPr>
              <a:t>1 juni </a:t>
            </a:r>
            <a:r>
              <a:rPr lang="sv-SE" sz="1200">
                <a:solidFill>
                  <a:schemeClr val="tx1"/>
                </a:solidFill>
              </a:rPr>
              <a:t>Ordinarie föreningsstämma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C6776BEF-F143-8315-9259-24B4A672A229}"/>
              </a:ext>
            </a:extLst>
          </p:cNvPr>
          <p:cNvSpPr txBox="1"/>
          <p:nvPr/>
        </p:nvSpPr>
        <p:spPr>
          <a:xfrm>
            <a:off x="9224635" y="2749807"/>
            <a:ext cx="2421139" cy="646331"/>
          </a:xfrm>
          <a:prstGeom prst="borderCallout1">
            <a:avLst>
              <a:gd name="adj1" fmla="val 42408"/>
              <a:gd name="adj2" fmla="val 1020"/>
              <a:gd name="adj3" fmla="val 168221"/>
              <a:gd name="adj4" fmla="val -26628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>
                <a:solidFill>
                  <a:schemeClr val="tx1"/>
                </a:solidFill>
              </a:rPr>
              <a:t>Början av april </a:t>
            </a:r>
            <a:r>
              <a:rPr lang="sv-SE" sz="1200">
                <a:solidFill>
                  <a:schemeClr val="tx1"/>
                </a:solidFill>
              </a:rPr>
              <a:t>Handlingar inför medlemsmöten och föreningsstämma skickas ut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7D604B84-8463-543C-BB3B-3829E828CFE0}"/>
              </a:ext>
            </a:extLst>
          </p:cNvPr>
          <p:cNvSpPr txBox="1"/>
          <p:nvPr/>
        </p:nvSpPr>
        <p:spPr>
          <a:xfrm>
            <a:off x="8728862" y="1378001"/>
            <a:ext cx="2184323" cy="646331"/>
          </a:xfrm>
          <a:prstGeom prst="borderCallout1">
            <a:avLst>
              <a:gd name="adj1" fmla="val 56761"/>
              <a:gd name="adj2" fmla="val 62"/>
              <a:gd name="adj3" fmla="val 128212"/>
              <a:gd name="adj4" fmla="val -30925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 algn="l"/>
            <a:r>
              <a:rPr lang="sv-SE" sz="1200" b="1"/>
              <a:t>29 februari </a:t>
            </a:r>
            <a:r>
              <a:rPr lang="sv-SE" sz="1200"/>
              <a:t>Sista dag att nominera medlemmar till förtroendeposter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179DD56-F38E-EEF5-50F7-6F5D3837BA15}"/>
              </a:ext>
            </a:extLst>
          </p:cNvPr>
          <p:cNvSpPr/>
          <p:nvPr/>
        </p:nvSpPr>
        <p:spPr>
          <a:xfrm rot="19435640">
            <a:off x="5080882" y="2380936"/>
            <a:ext cx="1360682" cy="811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Okt/nov</a:t>
            </a:r>
          </a:p>
          <a:p>
            <a:pPr algn="ctr"/>
            <a:r>
              <a:rPr lang="sv-SE" sz="1000">
                <a:solidFill>
                  <a:schemeClr val="tx1"/>
                </a:solidFill>
              </a:rPr>
              <a:t>Återkoppling planerat innehåll</a:t>
            </a:r>
          </a:p>
          <a:p>
            <a:pPr algn="ctr"/>
            <a:r>
              <a:rPr lang="sv-SE" sz="1000">
                <a:solidFill>
                  <a:schemeClr val="tx1"/>
                </a:solidFill>
              </a:rPr>
              <a:t>i kvarteren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2976470-B41F-1DF3-4930-51651A8C6A71}"/>
              </a:ext>
            </a:extLst>
          </p:cNvPr>
          <p:cNvSpPr/>
          <p:nvPr/>
        </p:nvSpPr>
        <p:spPr>
          <a:xfrm>
            <a:off x="4956140" y="3442463"/>
            <a:ext cx="845194" cy="426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>
                <a:solidFill>
                  <a:schemeClr val="tx1"/>
                </a:solidFill>
              </a:rPr>
              <a:t>Vi i SKB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B259AFE8-D57D-1C29-AFC9-6E8CA27413E0}"/>
              </a:ext>
            </a:extLst>
          </p:cNvPr>
          <p:cNvSpPr txBox="1"/>
          <p:nvPr/>
        </p:nvSpPr>
        <p:spPr>
          <a:xfrm>
            <a:off x="9029302" y="4887844"/>
            <a:ext cx="2254892" cy="646331"/>
          </a:xfrm>
          <a:prstGeom prst="borderCallout1">
            <a:avLst>
              <a:gd name="adj1" fmla="val 56761"/>
              <a:gd name="adj2" fmla="val 62"/>
              <a:gd name="adj3" fmla="val 75898"/>
              <a:gd name="adj4" fmla="val -48058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>
                <a:solidFill>
                  <a:schemeClr val="tx1"/>
                </a:solidFill>
              </a:rPr>
              <a:t>14 maj </a:t>
            </a:r>
            <a:r>
              <a:rPr lang="sv-SE" sz="1200">
                <a:solidFill>
                  <a:schemeClr val="tx1"/>
                </a:solidFill>
              </a:rPr>
              <a:t>Ordinarie medlems-möte för </a:t>
            </a:r>
            <a:r>
              <a:rPr lang="sv-SE" sz="1200" err="1">
                <a:solidFill>
                  <a:schemeClr val="tx1"/>
                </a:solidFill>
              </a:rPr>
              <a:t>kömedlemmar</a:t>
            </a:r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33" name="Pil: nedåtböjd 32">
            <a:extLst>
              <a:ext uri="{FF2B5EF4-FFF2-40B4-BE49-F238E27FC236}">
                <a16:creationId xmlns:a16="http://schemas.microsoft.com/office/drawing/2014/main" id="{93F5F70A-7268-B51D-A46B-9E371C6E5F03}"/>
              </a:ext>
            </a:extLst>
          </p:cNvPr>
          <p:cNvSpPr/>
          <p:nvPr/>
        </p:nvSpPr>
        <p:spPr>
          <a:xfrm>
            <a:off x="4443481" y="1942060"/>
            <a:ext cx="3940176" cy="1554272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34" name="Pil: nedåtböjd 33">
            <a:extLst>
              <a:ext uri="{FF2B5EF4-FFF2-40B4-BE49-F238E27FC236}">
                <a16:creationId xmlns:a16="http://schemas.microsoft.com/office/drawing/2014/main" id="{4FBB3E6F-A722-8E9B-8B8B-2F84CA34498B}"/>
              </a:ext>
            </a:extLst>
          </p:cNvPr>
          <p:cNvSpPr/>
          <p:nvPr/>
        </p:nvSpPr>
        <p:spPr>
          <a:xfrm rot="11198823">
            <a:off x="4123608" y="3826194"/>
            <a:ext cx="3940176" cy="1554272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AD33BC74-7825-A10C-2C31-5DFF2638A9B8}"/>
              </a:ext>
            </a:extLst>
          </p:cNvPr>
          <p:cNvSpPr/>
          <p:nvPr/>
        </p:nvSpPr>
        <p:spPr>
          <a:xfrm>
            <a:off x="6858158" y="3780677"/>
            <a:ext cx="845194" cy="426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>
                <a:solidFill>
                  <a:schemeClr val="tx1"/>
                </a:solidFill>
              </a:rPr>
              <a:t>Vi i SKB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E71E53AD-347F-DB5B-C217-EA8F110FEA03}"/>
              </a:ext>
            </a:extLst>
          </p:cNvPr>
          <p:cNvSpPr txBox="1"/>
          <p:nvPr/>
        </p:nvSpPr>
        <p:spPr>
          <a:xfrm>
            <a:off x="7756185" y="446332"/>
            <a:ext cx="2098756" cy="461665"/>
          </a:xfrm>
          <a:prstGeom prst="borderCallout1">
            <a:avLst>
              <a:gd name="adj1" fmla="val 56761"/>
              <a:gd name="adj2" fmla="val 62"/>
              <a:gd name="adj3" fmla="val 178366"/>
              <a:gd name="adj4" fmla="val -33094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 algn="l"/>
            <a:r>
              <a:rPr lang="sv-SE" sz="1200" b="1"/>
              <a:t>31 januari </a:t>
            </a:r>
            <a:r>
              <a:rPr lang="sv-SE" sz="1200"/>
              <a:t>Sista dag för att lämna in motioner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4008960B-77B3-28E7-568E-66766E3C0ED4}"/>
              </a:ext>
            </a:extLst>
          </p:cNvPr>
          <p:cNvSpPr txBox="1"/>
          <p:nvPr/>
        </p:nvSpPr>
        <p:spPr>
          <a:xfrm>
            <a:off x="571359" y="2431608"/>
            <a:ext cx="1875304" cy="461665"/>
          </a:xfrm>
          <a:prstGeom prst="borderCallout1">
            <a:avLst>
              <a:gd name="adj1" fmla="val 66077"/>
              <a:gd name="adj2" fmla="val 98765"/>
              <a:gd name="adj3" fmla="val 65578"/>
              <a:gd name="adj4" fmla="val 140482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>
                <a:solidFill>
                  <a:schemeClr val="tx1"/>
                </a:solidFill>
              </a:rPr>
              <a:t>19 oktober</a:t>
            </a:r>
          </a:p>
          <a:p>
            <a:r>
              <a:rPr lang="sv-SE" sz="1200">
                <a:solidFill>
                  <a:schemeClr val="tx1"/>
                </a:solidFill>
              </a:rPr>
              <a:t>Kvartersrådsdag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344A1F12-C3EB-A31B-172A-BDEE8BD08C89}"/>
              </a:ext>
            </a:extLst>
          </p:cNvPr>
          <p:cNvSpPr/>
          <p:nvPr/>
        </p:nvSpPr>
        <p:spPr>
          <a:xfrm rot="20254887">
            <a:off x="6336603" y="4428651"/>
            <a:ext cx="1249044" cy="349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>
                <a:solidFill>
                  <a:schemeClr val="tx1"/>
                </a:solidFill>
              </a:rPr>
              <a:t>23 och 27 maj Stadsvandring</a:t>
            </a:r>
          </a:p>
        </p:txBody>
      </p:sp>
      <p:sp>
        <p:nvSpPr>
          <p:cNvPr id="138" name="textruta 137">
            <a:extLst>
              <a:ext uri="{FF2B5EF4-FFF2-40B4-BE49-F238E27FC236}">
                <a16:creationId xmlns:a16="http://schemas.microsoft.com/office/drawing/2014/main" id="{22A23953-23E0-B9AB-D502-6A7CD424D31A}"/>
              </a:ext>
            </a:extLst>
          </p:cNvPr>
          <p:cNvSpPr txBox="1"/>
          <p:nvPr/>
        </p:nvSpPr>
        <p:spPr>
          <a:xfrm>
            <a:off x="9381545" y="3827911"/>
            <a:ext cx="2183070" cy="646331"/>
          </a:xfrm>
          <a:prstGeom prst="borderCallout1">
            <a:avLst>
              <a:gd name="adj1" fmla="val 56761"/>
              <a:gd name="adj2" fmla="val 62"/>
              <a:gd name="adj3" fmla="val 95272"/>
              <a:gd name="adj4" fmla="val -42627"/>
            </a:avLst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>
                <a:solidFill>
                  <a:schemeClr val="tx1"/>
                </a:solidFill>
              </a:rPr>
              <a:t>Från 22 april till 8 maj</a:t>
            </a:r>
          </a:p>
          <a:p>
            <a:r>
              <a:rPr lang="sv-SE" sz="1200">
                <a:solidFill>
                  <a:schemeClr val="tx1"/>
                </a:solidFill>
              </a:rPr>
              <a:t>Ordinarie medlemsmöten för hyresmedlemmar</a:t>
            </a:r>
          </a:p>
        </p:txBody>
      </p:sp>
      <p:sp>
        <p:nvSpPr>
          <p:cNvPr id="139" name="textruta 138">
            <a:extLst>
              <a:ext uri="{FF2B5EF4-FFF2-40B4-BE49-F238E27FC236}">
                <a16:creationId xmlns:a16="http://schemas.microsoft.com/office/drawing/2014/main" id="{91D25FE7-6929-72C2-2F05-64384122D485}"/>
              </a:ext>
            </a:extLst>
          </p:cNvPr>
          <p:cNvSpPr txBox="1"/>
          <p:nvPr/>
        </p:nvSpPr>
        <p:spPr>
          <a:xfrm>
            <a:off x="462459" y="3219314"/>
            <a:ext cx="1920891" cy="830997"/>
          </a:xfrm>
          <a:prstGeom prst="borderCallout1">
            <a:avLst>
              <a:gd name="adj1" fmla="val 53282"/>
              <a:gd name="adj2" fmla="val 97716"/>
              <a:gd name="adj3" fmla="val 52630"/>
              <a:gd name="adj4" fmla="val 13560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>
                <a:solidFill>
                  <a:schemeClr val="tx1"/>
                </a:solidFill>
              </a:rPr>
              <a:t>September/oktober</a:t>
            </a:r>
          </a:p>
          <a:p>
            <a:r>
              <a:rPr lang="sv-SE" sz="1200">
                <a:solidFill>
                  <a:schemeClr val="tx1"/>
                </a:solidFill>
              </a:rPr>
              <a:t>Information och introduktion för nya förtroendevalda 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4D93B7F6-4CD0-FCDE-1156-C7B2D7A928FE}"/>
              </a:ext>
            </a:extLst>
          </p:cNvPr>
          <p:cNvGrpSpPr/>
          <p:nvPr/>
        </p:nvGrpSpPr>
        <p:grpSpPr>
          <a:xfrm>
            <a:off x="3005162" y="847787"/>
            <a:ext cx="5616685" cy="5616000"/>
            <a:chOff x="2958464" y="472440"/>
            <a:chExt cx="6275066" cy="6161723"/>
          </a:xfrm>
        </p:grpSpPr>
        <p:grpSp>
          <p:nvGrpSpPr>
            <p:cNvPr id="3" name="Grupp 2">
              <a:extLst>
                <a:ext uri="{FF2B5EF4-FFF2-40B4-BE49-F238E27FC236}">
                  <a16:creationId xmlns:a16="http://schemas.microsoft.com/office/drawing/2014/main" id="{4A3E8DB3-9F60-E9EC-203E-9EAF47E83131}"/>
                </a:ext>
              </a:extLst>
            </p:cNvPr>
            <p:cNvGrpSpPr/>
            <p:nvPr/>
          </p:nvGrpSpPr>
          <p:grpSpPr>
            <a:xfrm>
              <a:off x="2958464" y="472440"/>
              <a:ext cx="6275066" cy="6161723"/>
              <a:chOff x="2630170" y="167957"/>
              <a:chExt cx="6931660" cy="6522085"/>
            </a:xfrm>
          </p:grpSpPr>
          <p:grpSp>
            <p:nvGrpSpPr>
              <p:cNvPr id="16" name="Grupp 15">
                <a:extLst>
                  <a:ext uri="{FF2B5EF4-FFF2-40B4-BE49-F238E27FC236}">
                    <a16:creationId xmlns:a16="http://schemas.microsoft.com/office/drawing/2014/main" id="{39A845EF-E1B6-D85B-982A-92261CF0EABC}"/>
                  </a:ext>
                </a:extLst>
              </p:cNvPr>
              <p:cNvGrpSpPr/>
              <p:nvPr/>
            </p:nvGrpSpPr>
            <p:grpSpPr>
              <a:xfrm>
                <a:off x="2630170" y="167957"/>
                <a:ext cx="6931660" cy="6522085"/>
                <a:chOff x="2519682" y="274955"/>
                <a:chExt cx="6507480" cy="6308090"/>
              </a:xfrm>
            </p:grpSpPr>
            <p:sp>
              <p:nvSpPr>
                <p:cNvPr id="23" name="Ellips 22">
                  <a:extLst>
                    <a:ext uri="{FF2B5EF4-FFF2-40B4-BE49-F238E27FC236}">
                      <a16:creationId xmlns:a16="http://schemas.microsoft.com/office/drawing/2014/main" id="{61B4E991-2B34-7379-E80E-ACE7F2D0A688}"/>
                    </a:ext>
                  </a:extLst>
                </p:cNvPr>
                <p:cNvSpPr/>
                <p:nvPr/>
              </p:nvSpPr>
              <p:spPr>
                <a:xfrm>
                  <a:off x="2519682" y="274955"/>
                  <a:ext cx="6507480" cy="630809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4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Ellips 23">
                  <a:extLst>
                    <a:ext uri="{FF2B5EF4-FFF2-40B4-BE49-F238E27FC236}">
                      <a16:creationId xmlns:a16="http://schemas.microsoft.com/office/drawing/2014/main" id="{2F3666B7-A9F7-AA92-12EF-68A0236388E3}"/>
                    </a:ext>
                  </a:extLst>
                </p:cNvPr>
                <p:cNvSpPr/>
                <p:nvPr/>
              </p:nvSpPr>
              <p:spPr>
                <a:xfrm>
                  <a:off x="3469641" y="1108234"/>
                  <a:ext cx="4607560" cy="46415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140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7" name="Rak koppling 16">
                <a:extLst>
                  <a:ext uri="{FF2B5EF4-FFF2-40B4-BE49-F238E27FC236}">
                    <a16:creationId xmlns:a16="http://schemas.microsoft.com/office/drawing/2014/main" id="{45FDA335-0631-96F6-9A99-A8661D46E1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5999" y="167957"/>
                <a:ext cx="0" cy="6522085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" name="Rak koppling 17">
                <a:extLst>
                  <a:ext uri="{FF2B5EF4-FFF2-40B4-BE49-F238E27FC236}">
                    <a16:creationId xmlns:a16="http://schemas.microsoft.com/office/drawing/2014/main" id="{3F0731C5-0D61-950E-F2BF-568202E1111F}"/>
                  </a:ext>
                </a:extLst>
              </p:cNvPr>
              <p:cNvCxnSpPr>
                <a:cxnSpLocks/>
                <a:stCxn id="23" idx="2"/>
                <a:endCxn id="23" idx="6"/>
              </p:cNvCxnSpPr>
              <p:nvPr/>
            </p:nvCxnSpPr>
            <p:spPr>
              <a:xfrm>
                <a:off x="2630170" y="3429000"/>
                <a:ext cx="693166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" name="Rak koppling 18">
                <a:extLst>
                  <a:ext uri="{FF2B5EF4-FFF2-40B4-BE49-F238E27FC236}">
                    <a16:creationId xmlns:a16="http://schemas.microsoft.com/office/drawing/2014/main" id="{740051D5-2B47-9ECC-4EBA-7558C38EA5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09750" y="609600"/>
                <a:ext cx="3472810" cy="5619167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Rak koppling 19">
                <a:extLst>
                  <a:ext uri="{FF2B5EF4-FFF2-40B4-BE49-F238E27FC236}">
                    <a16:creationId xmlns:a16="http://schemas.microsoft.com/office/drawing/2014/main" id="{4308F63E-7BE3-5E36-23DF-B5317406C8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82440" y="660399"/>
                <a:ext cx="3588688" cy="5568367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Rak koppling 20">
                <a:extLst>
                  <a:ext uri="{FF2B5EF4-FFF2-40B4-BE49-F238E27FC236}">
                    <a16:creationId xmlns:a16="http://schemas.microsoft.com/office/drawing/2014/main" id="{03AD5933-63D3-882A-141C-372A29AF06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080" y="1873196"/>
                <a:ext cx="6063317" cy="3149832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ak koppling 21">
                <a:extLst>
                  <a:ext uri="{FF2B5EF4-FFF2-40B4-BE49-F238E27FC236}">
                    <a16:creationId xmlns:a16="http://schemas.microsoft.com/office/drawing/2014/main" id="{AA396E85-6CE8-9DCE-8E4B-2E2DD86309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45630" y="1701800"/>
                <a:ext cx="5901850" cy="3446764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4C466060-12C0-49B2-8AA0-09907F7544E1}"/>
                </a:ext>
              </a:extLst>
            </p:cNvPr>
            <p:cNvSpPr txBox="1"/>
            <p:nvPr/>
          </p:nvSpPr>
          <p:spPr>
            <a:xfrm>
              <a:off x="6300861" y="777839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Jan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1CF8EDF3-05BB-E523-35DC-8B2C628DFC57}"/>
                </a:ext>
              </a:extLst>
            </p:cNvPr>
            <p:cNvSpPr txBox="1"/>
            <p:nvPr/>
          </p:nvSpPr>
          <p:spPr>
            <a:xfrm>
              <a:off x="7495363" y="1495643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Feb</a:t>
              </a: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D32C401A-B2C1-3C98-92EF-9450C5A4188E}"/>
                </a:ext>
              </a:extLst>
            </p:cNvPr>
            <p:cNvSpPr txBox="1"/>
            <p:nvPr/>
          </p:nvSpPr>
          <p:spPr>
            <a:xfrm>
              <a:off x="8215374" y="2696767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Mars</a:t>
              </a:r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990E9785-A62B-9FAB-DC6F-F132D4179226}"/>
                </a:ext>
              </a:extLst>
            </p:cNvPr>
            <p:cNvSpPr txBox="1"/>
            <p:nvPr/>
          </p:nvSpPr>
          <p:spPr>
            <a:xfrm>
              <a:off x="8198980" y="4055214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April</a:t>
              </a:r>
            </a:p>
          </p:txBody>
        </p:sp>
        <p:sp>
          <p:nvSpPr>
            <p:cNvPr id="8" name="textruta 7">
              <a:extLst>
                <a:ext uri="{FF2B5EF4-FFF2-40B4-BE49-F238E27FC236}">
                  <a16:creationId xmlns:a16="http://schemas.microsoft.com/office/drawing/2014/main" id="{8CC9FDE8-5F25-C2F1-36E5-C7ABC717C870}"/>
                </a:ext>
              </a:extLst>
            </p:cNvPr>
            <p:cNvSpPr txBox="1"/>
            <p:nvPr/>
          </p:nvSpPr>
          <p:spPr>
            <a:xfrm>
              <a:off x="7495363" y="5231185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Maj</a:t>
              </a:r>
            </a:p>
          </p:txBody>
        </p: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69001018-1D12-F4E7-028C-3B36A036E7DC}"/>
                </a:ext>
              </a:extLst>
            </p:cNvPr>
            <p:cNvSpPr txBox="1"/>
            <p:nvPr/>
          </p:nvSpPr>
          <p:spPr>
            <a:xfrm>
              <a:off x="6252213" y="5953708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Juni</a:t>
              </a: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40805638-0D4E-1900-B6A7-F95C2676049D}"/>
                </a:ext>
              </a:extLst>
            </p:cNvPr>
            <p:cNvSpPr txBox="1"/>
            <p:nvPr/>
          </p:nvSpPr>
          <p:spPr>
            <a:xfrm>
              <a:off x="4877266" y="5953223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Juli</a:t>
              </a:r>
            </a:p>
          </p:txBody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474F2640-32D7-EBE4-C787-259BC0A1BAF4}"/>
                </a:ext>
              </a:extLst>
            </p:cNvPr>
            <p:cNvSpPr txBox="1"/>
            <p:nvPr/>
          </p:nvSpPr>
          <p:spPr>
            <a:xfrm>
              <a:off x="3663134" y="5231185"/>
              <a:ext cx="941700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Aug</a:t>
              </a:r>
            </a:p>
          </p:txBody>
        </p: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58A2D52A-E215-129E-1EE7-E840CD60D3CB}"/>
                </a:ext>
              </a:extLst>
            </p:cNvPr>
            <p:cNvSpPr txBox="1"/>
            <p:nvPr/>
          </p:nvSpPr>
          <p:spPr>
            <a:xfrm>
              <a:off x="3058992" y="4055214"/>
              <a:ext cx="922227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 err="1">
                  <a:solidFill>
                    <a:schemeClr val="bg1"/>
                  </a:solidFill>
                </a:rPr>
                <a:t>Sept</a:t>
              </a:r>
              <a:endParaRPr lang="sv-SE" sz="1500" b="1">
                <a:solidFill>
                  <a:schemeClr val="bg1"/>
                </a:solidFill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1EE750C2-0BAF-6227-0A71-02A32E26EA7A}"/>
                </a:ext>
              </a:extLst>
            </p:cNvPr>
            <p:cNvSpPr txBox="1"/>
            <p:nvPr/>
          </p:nvSpPr>
          <p:spPr>
            <a:xfrm>
              <a:off x="3028596" y="2696767"/>
              <a:ext cx="922227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Okt</a:t>
              </a: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08B3988B-2903-7E4E-FD39-A519F0F1C473}"/>
                </a:ext>
              </a:extLst>
            </p:cNvPr>
            <p:cNvSpPr txBox="1"/>
            <p:nvPr/>
          </p:nvSpPr>
          <p:spPr>
            <a:xfrm>
              <a:off x="3696825" y="1495643"/>
              <a:ext cx="922227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Nov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9BBF2409-6B8B-4DFD-2053-E4ECC33FD1A7}"/>
                </a:ext>
              </a:extLst>
            </p:cNvPr>
            <p:cNvSpPr txBox="1"/>
            <p:nvPr/>
          </p:nvSpPr>
          <p:spPr>
            <a:xfrm>
              <a:off x="4943691" y="777839"/>
              <a:ext cx="922227" cy="362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500" b="1">
                  <a:solidFill>
                    <a:schemeClr val="bg1"/>
                  </a:solidFill>
                </a:rPr>
                <a:t>Dec</a:t>
              </a:r>
            </a:p>
          </p:txBody>
        </p:sp>
      </p:grpSp>
      <p:sp>
        <p:nvSpPr>
          <p:cNvPr id="41" name="Rubrik 1">
            <a:extLst>
              <a:ext uri="{FF2B5EF4-FFF2-40B4-BE49-F238E27FC236}">
                <a16:creationId xmlns:a16="http://schemas.microsoft.com/office/drawing/2014/main" id="{1063288B-7FC4-D2FB-91F0-C5BE06A1CD08}"/>
              </a:ext>
            </a:extLst>
          </p:cNvPr>
          <p:cNvSpPr txBox="1">
            <a:spLocks/>
          </p:cNvSpPr>
          <p:nvPr/>
        </p:nvSpPr>
        <p:spPr>
          <a:xfrm>
            <a:off x="197073" y="232729"/>
            <a:ext cx="5686677" cy="910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tx2"/>
                </a:solidFill>
              </a:rPr>
              <a:t>Föreningsåret 2024</a:t>
            </a:r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967FE4E0-CC2F-0160-0330-F0B50D3744AF}"/>
              </a:ext>
            </a:extLst>
          </p:cNvPr>
          <p:cNvSpPr>
            <a:spLocks/>
          </p:cNvSpPr>
          <p:nvPr/>
        </p:nvSpPr>
        <p:spPr>
          <a:xfrm>
            <a:off x="185238" y="5913287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85104993-5BD4-4BD0-F677-70D1FDC947FA}"/>
              </a:ext>
            </a:extLst>
          </p:cNvPr>
          <p:cNvSpPr>
            <a:spLocks/>
          </p:cNvSpPr>
          <p:nvPr/>
        </p:nvSpPr>
        <p:spPr>
          <a:xfrm>
            <a:off x="185238" y="6366007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032C0BCA-7DF9-7BCA-94F9-80C4F55FF76A}"/>
              </a:ext>
            </a:extLst>
          </p:cNvPr>
          <p:cNvSpPr txBox="1"/>
          <p:nvPr/>
        </p:nvSpPr>
        <p:spPr>
          <a:xfrm>
            <a:off x="541984" y="5869911"/>
            <a:ext cx="2759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Stadgereglerade möten och aktiviteter för interndemokrati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E4F9915E-0748-C501-2DDC-2ABE850D53BD}"/>
              </a:ext>
            </a:extLst>
          </p:cNvPr>
          <p:cNvSpPr txBox="1"/>
          <p:nvPr/>
        </p:nvSpPr>
        <p:spPr>
          <a:xfrm>
            <a:off x="541985" y="6418503"/>
            <a:ext cx="3028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Andra föreningsmöten</a:t>
            </a:r>
          </a:p>
        </p:txBody>
      </p:sp>
      <p:sp>
        <p:nvSpPr>
          <p:cNvPr id="49" name="Pil: nedåtböjd 48">
            <a:extLst>
              <a:ext uri="{FF2B5EF4-FFF2-40B4-BE49-F238E27FC236}">
                <a16:creationId xmlns:a16="http://schemas.microsoft.com/office/drawing/2014/main" id="{766A3C22-E389-A8E6-33F4-B574C2DB7482}"/>
              </a:ext>
            </a:extLst>
          </p:cNvPr>
          <p:cNvSpPr/>
          <p:nvPr/>
        </p:nvSpPr>
        <p:spPr>
          <a:xfrm>
            <a:off x="4153679" y="1885600"/>
            <a:ext cx="3456000" cy="1476000"/>
          </a:xfrm>
          <a:prstGeom prst="curvedDownArrow">
            <a:avLst/>
          </a:prstGeom>
          <a:noFill/>
          <a:ln w="19050">
            <a:solidFill>
              <a:schemeClr val="accent2"/>
            </a:solidFill>
            <a:headEnd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50" name="Pil: uppåtböjd 49">
            <a:extLst>
              <a:ext uri="{FF2B5EF4-FFF2-40B4-BE49-F238E27FC236}">
                <a16:creationId xmlns:a16="http://schemas.microsoft.com/office/drawing/2014/main" id="{232385AA-5339-270E-4FF7-511731FB86A3}"/>
              </a:ext>
            </a:extLst>
          </p:cNvPr>
          <p:cNvSpPr/>
          <p:nvPr/>
        </p:nvSpPr>
        <p:spPr>
          <a:xfrm flipH="1">
            <a:off x="4024780" y="3981751"/>
            <a:ext cx="3456000" cy="1476000"/>
          </a:xfrm>
          <a:prstGeom prst="curvedUpArrow">
            <a:avLst/>
          </a:prstGeom>
          <a:noFill/>
          <a:ln w="19050">
            <a:solidFill>
              <a:schemeClr val="accent2"/>
            </a:solidFill>
            <a:headEnd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FFE2EB66-5131-A698-7EDA-64A2FFE03ACC}"/>
              </a:ext>
            </a:extLst>
          </p:cNvPr>
          <p:cNvSpPr>
            <a:spLocks noChangeAspect="1"/>
          </p:cNvSpPr>
          <p:nvPr/>
        </p:nvSpPr>
        <p:spPr>
          <a:xfrm>
            <a:off x="4051753" y="2961999"/>
            <a:ext cx="612000" cy="61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3F03A5FD-BBA0-E63C-6009-2F4CECB6DDA6}"/>
              </a:ext>
            </a:extLst>
          </p:cNvPr>
          <p:cNvSpPr txBox="1"/>
          <p:nvPr/>
        </p:nvSpPr>
        <p:spPr>
          <a:xfrm>
            <a:off x="4075020" y="2996634"/>
            <a:ext cx="5506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200" b="1">
                <a:solidFill>
                  <a:schemeClr val="bg1"/>
                </a:solidFill>
              </a:rPr>
              <a:t>Vi i SKB</a:t>
            </a:r>
          </a:p>
        </p:txBody>
      </p:sp>
      <p:sp>
        <p:nvSpPr>
          <p:cNvPr id="55" name="Ellips 54">
            <a:extLst>
              <a:ext uri="{FF2B5EF4-FFF2-40B4-BE49-F238E27FC236}">
                <a16:creationId xmlns:a16="http://schemas.microsoft.com/office/drawing/2014/main" id="{ECDF375C-46DC-C452-9FCB-B4977CEAD0F7}"/>
              </a:ext>
            </a:extLst>
          </p:cNvPr>
          <p:cNvSpPr>
            <a:spLocks noChangeAspect="1"/>
          </p:cNvSpPr>
          <p:nvPr/>
        </p:nvSpPr>
        <p:spPr>
          <a:xfrm>
            <a:off x="7046917" y="3829993"/>
            <a:ext cx="612000" cy="61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500" err="1">
              <a:solidFill>
                <a:schemeClr val="tx1"/>
              </a:solidFill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9099D42A-DF1B-31FF-0396-6B72103BBEDA}"/>
              </a:ext>
            </a:extLst>
          </p:cNvPr>
          <p:cNvSpPr txBox="1"/>
          <p:nvPr/>
        </p:nvSpPr>
        <p:spPr>
          <a:xfrm>
            <a:off x="7070184" y="3903534"/>
            <a:ext cx="5506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200" b="1">
                <a:solidFill>
                  <a:schemeClr val="bg1"/>
                </a:solidFill>
              </a:rPr>
              <a:t>Vi i SKB</a:t>
            </a:r>
          </a:p>
        </p:txBody>
      </p:sp>
      <p:cxnSp>
        <p:nvCxnSpPr>
          <p:cNvPr id="63" name="Rak koppling 62">
            <a:extLst>
              <a:ext uri="{FF2B5EF4-FFF2-40B4-BE49-F238E27FC236}">
                <a16:creationId xmlns:a16="http://schemas.microsoft.com/office/drawing/2014/main" id="{FFF72266-BC97-2C52-9812-39E5BE8A8796}"/>
              </a:ext>
            </a:extLst>
          </p:cNvPr>
          <p:cNvCxnSpPr>
            <a:cxnSpLocks/>
          </p:cNvCxnSpPr>
          <p:nvPr/>
        </p:nvCxnSpPr>
        <p:spPr>
          <a:xfrm>
            <a:off x="-39757" y="5771531"/>
            <a:ext cx="3267025" cy="0"/>
          </a:xfrm>
          <a:prstGeom prst="line">
            <a:avLst/>
          </a:prstGeom>
          <a:ln w="1270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 50">
            <a:extLst>
              <a:ext uri="{FF2B5EF4-FFF2-40B4-BE49-F238E27FC236}">
                <a16:creationId xmlns:a16="http://schemas.microsoft.com/office/drawing/2014/main" id="{541C1807-915C-DFA2-209D-AF0F0A587529}"/>
              </a:ext>
            </a:extLst>
          </p:cNvPr>
          <p:cNvGrpSpPr/>
          <p:nvPr/>
        </p:nvGrpSpPr>
        <p:grpSpPr>
          <a:xfrm>
            <a:off x="4896751" y="3061787"/>
            <a:ext cx="1833317" cy="1554272"/>
            <a:chOff x="-903513" y="1511083"/>
            <a:chExt cx="1833317" cy="1315848"/>
          </a:xfrm>
        </p:grpSpPr>
        <p:sp>
          <p:nvSpPr>
            <p:cNvPr id="48" name="Rektangel: rundade hörn 47">
              <a:extLst>
                <a:ext uri="{FF2B5EF4-FFF2-40B4-BE49-F238E27FC236}">
                  <a16:creationId xmlns:a16="http://schemas.microsoft.com/office/drawing/2014/main" id="{945B268A-8D1C-2B7D-4C24-45299586D31E}"/>
                </a:ext>
              </a:extLst>
            </p:cNvPr>
            <p:cNvSpPr/>
            <p:nvPr/>
          </p:nvSpPr>
          <p:spPr>
            <a:xfrm>
              <a:off x="-903513" y="1511083"/>
              <a:ext cx="1827606" cy="131584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500" err="1"/>
            </a:p>
          </p:txBody>
        </p:sp>
        <p:sp>
          <p:nvSpPr>
            <p:cNvPr id="47" name="textruta 46">
              <a:extLst>
                <a:ext uri="{FF2B5EF4-FFF2-40B4-BE49-F238E27FC236}">
                  <a16:creationId xmlns:a16="http://schemas.microsoft.com/office/drawing/2014/main" id="{811AB0D0-F3F5-EE4F-822F-15B5E210A4E4}"/>
                </a:ext>
              </a:extLst>
            </p:cNvPr>
            <p:cNvSpPr txBox="1"/>
            <p:nvPr/>
          </p:nvSpPr>
          <p:spPr>
            <a:xfrm>
              <a:off x="-897802" y="1574121"/>
              <a:ext cx="1827606" cy="859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171450" indent="-108000" algn="l">
                <a:buFont typeface="Arial" panose="020B0604020202020204" pitchFamily="34" charset="0"/>
                <a:buChar char="•"/>
              </a:pPr>
              <a:r>
                <a:rPr lang="sv-SE" sz="1200" b="1">
                  <a:solidFill>
                    <a:schemeClr val="bg1"/>
                  </a:solidFill>
                </a:rPr>
                <a:t>Föreläsningar</a:t>
              </a:r>
            </a:p>
            <a:p>
              <a:pPr marL="171450" indent="-108000" algn="l">
                <a:buFont typeface="Arial" panose="020B0604020202020204" pitchFamily="34" charset="0"/>
                <a:buChar char="•"/>
              </a:pPr>
              <a:r>
                <a:rPr lang="sv-SE" sz="1200" b="1">
                  <a:solidFill>
                    <a:schemeClr val="bg1"/>
                  </a:solidFill>
                </a:rPr>
                <a:t>Medlemspaneler</a:t>
              </a:r>
            </a:p>
            <a:p>
              <a:pPr marL="171450" indent="-108000" algn="l">
                <a:buFont typeface="Arial" panose="020B0604020202020204" pitchFamily="34" charset="0"/>
                <a:buChar char="•"/>
              </a:pPr>
              <a:r>
                <a:rPr lang="sv-SE" sz="1200" b="1">
                  <a:solidFill>
                    <a:schemeClr val="bg1"/>
                  </a:solidFill>
                </a:rPr>
                <a:t>Aktiviteter i kvartersråden</a:t>
              </a:r>
            </a:p>
            <a:p>
              <a:pPr marL="171450" indent="-108000" algn="l">
                <a:buFont typeface="Arial" panose="020B0604020202020204" pitchFamily="34" charset="0"/>
                <a:buChar char="•"/>
              </a:pPr>
              <a:r>
                <a:rPr lang="sv-SE" sz="1200" b="1" err="1">
                  <a:solidFill>
                    <a:schemeClr val="bg1"/>
                  </a:solidFill>
                </a:rPr>
                <a:t>Nätverka</a:t>
              </a:r>
              <a:endParaRPr lang="sv-SE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ruta 25">
            <a:extLst>
              <a:ext uri="{FF2B5EF4-FFF2-40B4-BE49-F238E27FC236}">
                <a16:creationId xmlns:a16="http://schemas.microsoft.com/office/drawing/2014/main" id="{EE961293-66BF-4EBE-D9FD-FA51A0AE1D09}"/>
              </a:ext>
            </a:extLst>
          </p:cNvPr>
          <p:cNvSpPr txBox="1"/>
          <p:nvPr/>
        </p:nvSpPr>
        <p:spPr>
          <a:xfrm>
            <a:off x="938539" y="1450237"/>
            <a:ext cx="1700251" cy="461665"/>
          </a:xfrm>
          <a:prstGeom prst="borderCallout1">
            <a:avLst>
              <a:gd name="adj1" fmla="val 45070"/>
              <a:gd name="adj2" fmla="val 99523"/>
              <a:gd name="adj3" fmla="val 139393"/>
              <a:gd name="adj4" fmla="val 149415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16 november</a:t>
            </a:r>
          </a:p>
          <a:p>
            <a:r>
              <a:rPr lang="sv-SE" sz="1200" dirty="0">
                <a:solidFill>
                  <a:schemeClr val="tx1"/>
                </a:solidFill>
              </a:rPr>
              <a:t>Fullmäktigedagen</a:t>
            </a:r>
          </a:p>
        </p:txBody>
      </p:sp>
    </p:spTree>
    <p:extLst>
      <p:ext uri="{BB962C8B-B14F-4D97-AF65-F5344CB8AC3E}">
        <p14:creationId xmlns:p14="http://schemas.microsoft.com/office/powerpoint/2010/main" val="1935799303"/>
      </p:ext>
    </p:extLst>
  </p:cSld>
  <p:clrMapOvr>
    <a:masterClrMapping/>
  </p:clrMapOvr>
</p:sld>
</file>

<file path=ppt/theme/theme1.xml><?xml version="1.0" encoding="utf-8"?>
<a:theme xmlns:a="http://schemas.openxmlformats.org/drawingml/2006/main" name="SKB">
  <a:themeElements>
    <a:clrScheme name="SK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9A5C1"/>
      </a:accent1>
      <a:accent2>
        <a:srgbClr val="004D73"/>
      </a:accent2>
      <a:accent3>
        <a:srgbClr val="008D6B"/>
      </a:accent3>
      <a:accent4>
        <a:srgbClr val="713E71"/>
      </a:accent4>
      <a:accent5>
        <a:srgbClr val="CE0635"/>
      </a:accent5>
      <a:accent6>
        <a:srgbClr val="DD6038"/>
      </a:accent6>
      <a:hlink>
        <a:srgbClr val="69A5C1"/>
      </a:hlink>
      <a:folHlink>
        <a:srgbClr val="713E71"/>
      </a:folHlink>
    </a:clrScheme>
    <a:fontScheme name="SKB,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5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5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KB.potx" id="{9A31ED90-7332-40C4-B8AC-6CF198607F4B}" vid="{6A730BB6-9E29-42B8-A1C9-0821DD97FE33}"/>
    </a:ext>
  </a:extLst>
</a:theme>
</file>

<file path=ppt/theme/theme2.xml><?xml version="1.0" encoding="utf-8"?>
<a:theme xmlns:a="http://schemas.openxmlformats.org/drawingml/2006/main" name="Office-tema">
  <a:themeElements>
    <a:clrScheme name="SK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9A5C1"/>
      </a:accent1>
      <a:accent2>
        <a:srgbClr val="004D73"/>
      </a:accent2>
      <a:accent3>
        <a:srgbClr val="008D6B"/>
      </a:accent3>
      <a:accent4>
        <a:srgbClr val="713E71"/>
      </a:accent4>
      <a:accent5>
        <a:srgbClr val="CE0635"/>
      </a:accent5>
      <a:accent6>
        <a:srgbClr val="DD6038"/>
      </a:accent6>
      <a:hlink>
        <a:srgbClr val="69A5C1"/>
      </a:hlink>
      <a:folHlink>
        <a:srgbClr val="713E71"/>
      </a:folHlink>
    </a:clrScheme>
    <a:fontScheme name="SKB,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9A5C1"/>
      </a:accent1>
      <a:accent2>
        <a:srgbClr val="004D73"/>
      </a:accent2>
      <a:accent3>
        <a:srgbClr val="008D6B"/>
      </a:accent3>
      <a:accent4>
        <a:srgbClr val="713E71"/>
      </a:accent4>
      <a:accent5>
        <a:srgbClr val="CE0635"/>
      </a:accent5>
      <a:accent6>
        <a:srgbClr val="DD6038"/>
      </a:accent6>
      <a:hlink>
        <a:srgbClr val="69A5C1"/>
      </a:hlink>
      <a:folHlink>
        <a:srgbClr val="713E71"/>
      </a:folHlink>
    </a:clrScheme>
    <a:fontScheme name="SKB,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6425506B3ADC42929C9D30FFBF77F6" ma:contentTypeVersion="15" ma:contentTypeDescription="Skapa ett nytt dokument." ma:contentTypeScope="" ma:versionID="0d3eda38677382edeeec88963d824401">
  <xsd:schema xmlns:xsd="http://www.w3.org/2001/XMLSchema" xmlns:xs="http://www.w3.org/2001/XMLSchema" xmlns:p="http://schemas.microsoft.com/office/2006/metadata/properties" xmlns:ns2="cdd1af08-a4f6-442f-9361-3e8692d4d141" xmlns:ns3="70c89148-b406-4b6b-8948-2013b68a07d8" targetNamespace="http://schemas.microsoft.com/office/2006/metadata/properties" ma:root="true" ma:fieldsID="9861d5b9596544f790940532dc41074e" ns2:_="" ns3:_="">
    <xsd:import namespace="cdd1af08-a4f6-442f-9361-3e8692d4d141"/>
    <xsd:import namespace="70c89148-b406-4b6b-8948-2013b68a07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1af08-a4f6-442f-9361-3e8692d4d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6bbf8f8f-165f-4a36-be84-e155f07237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89148-b406-4b6b-8948-2013b68a07d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4263c0-9ac4-4a4c-a0ee-9aa27129ab5f}" ma:internalName="TaxCatchAll" ma:showField="CatchAllData" ma:web="70c89148-b406-4b6b-8948-2013b68a07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c89148-b406-4b6b-8948-2013b68a07d8">
      <UserInfo>
        <DisplayName/>
        <AccountId xsi:nil="true"/>
        <AccountType/>
      </UserInfo>
    </SharedWithUsers>
    <MediaLengthInSeconds xmlns="cdd1af08-a4f6-442f-9361-3e8692d4d141" xsi:nil="true"/>
    <TaxCatchAll xmlns="70c89148-b406-4b6b-8948-2013b68a07d8" xsi:nil="true"/>
    <lcf76f155ced4ddcb4097134ff3c332f xmlns="cdd1af08-a4f6-442f-9361-3e8692d4d14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E06118-45E1-4DFB-BE7E-F05E68E426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d1af08-a4f6-442f-9361-3e8692d4d141"/>
    <ds:schemaRef ds:uri="70c89148-b406-4b6b-8948-2013b68a07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849ef5de-f30d-4269-9838-49a48fd32cc7"/>
    <ds:schemaRef ds:uri="dc3dfa15-0ec6-4ba4-8303-00b687d84e7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d7532cd0-e888-47d6-8f58-db0210f25002"/>
    <ds:schemaRef ds:uri="10c3a147-0d64-46aa-a281-dc97358e8373"/>
    <ds:schemaRef ds:uri="70c89148-b406-4b6b-8948-2013b68a07d8"/>
    <ds:schemaRef ds:uri="cdd1af08-a4f6-442f-9361-3e8692d4d14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304</TotalTime>
  <Words>116</Words>
  <Application>Microsoft Office PowerPoint</Application>
  <PresentationFormat>Bredbild</PresentationFormat>
  <Paragraphs>40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Verdana</vt:lpstr>
      <vt:lpstr>SKB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Jonsson</dc:creator>
  <cp:lastModifiedBy>Anna Jonsson</cp:lastModifiedBy>
  <cp:revision>1</cp:revision>
  <dcterms:created xsi:type="dcterms:W3CDTF">2023-12-07T11:42:10Z</dcterms:created>
  <dcterms:modified xsi:type="dcterms:W3CDTF">2024-03-08T12:55:20Z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0x010100676425506B3ADC42929C9D30FFBF77F6</vt:lpwstr>
  </property>
  <property fmtid="{D5CDD505-2E9C-101B-9397-08002B2CF9AE}" pid="3" name="Order">
    <vt:r8>566000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